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61"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7433D-5E17-44C5-B23E-D4532358BE81}" v="31" dt="2022-03-31T18:24:24.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MIGUEL" userId="85d6f522-2678-44e6-8d12-bac01933436e" providerId="ADAL" clId="{62F7433D-5E17-44C5-B23E-D4532358BE81}"/>
    <pc:docChg chg="undo custSel modSld">
      <pc:chgData name="PEDRO MIGUEL" userId="85d6f522-2678-44e6-8d12-bac01933436e" providerId="ADAL" clId="{62F7433D-5E17-44C5-B23E-D4532358BE81}" dt="2022-03-31T18:25:09.270" v="242" actId="1038"/>
      <pc:docMkLst>
        <pc:docMk/>
      </pc:docMkLst>
      <pc:sldChg chg="modSp mod">
        <pc:chgData name="PEDRO MIGUEL" userId="85d6f522-2678-44e6-8d12-bac01933436e" providerId="ADAL" clId="{62F7433D-5E17-44C5-B23E-D4532358BE81}" dt="2022-03-31T18:18:41.256" v="181" actId="207"/>
        <pc:sldMkLst>
          <pc:docMk/>
          <pc:sldMk cId="1338271769" sldId="258"/>
        </pc:sldMkLst>
        <pc:spChg chg="mod">
          <ac:chgData name="PEDRO MIGUEL" userId="85d6f522-2678-44e6-8d12-bac01933436e" providerId="ADAL" clId="{62F7433D-5E17-44C5-B23E-D4532358BE81}" dt="2022-03-31T16:22:07.294" v="175" actId="207"/>
          <ac:spMkLst>
            <pc:docMk/>
            <pc:sldMk cId="1338271769" sldId="258"/>
            <ac:spMk id="5" creationId="{8E13FAF9-C64F-4732-9A3C-A8FDCA6BF88F}"/>
          </ac:spMkLst>
        </pc:spChg>
        <pc:spChg chg="mod">
          <ac:chgData name="PEDRO MIGUEL" userId="85d6f522-2678-44e6-8d12-bac01933436e" providerId="ADAL" clId="{62F7433D-5E17-44C5-B23E-D4532358BE81}" dt="2022-03-31T18:18:41.256" v="181" actId="207"/>
          <ac:spMkLst>
            <pc:docMk/>
            <pc:sldMk cId="1338271769" sldId="258"/>
            <ac:spMk id="18" creationId="{32CE8BF0-35BC-447D-A9A3-DBF6D9E4D0A7}"/>
          </ac:spMkLst>
        </pc:spChg>
        <pc:spChg chg="mod">
          <ac:chgData name="PEDRO MIGUEL" userId="85d6f522-2678-44e6-8d12-bac01933436e" providerId="ADAL" clId="{62F7433D-5E17-44C5-B23E-D4532358BE81}" dt="2022-03-31T16:22:23.291" v="180" actId="207"/>
          <ac:spMkLst>
            <pc:docMk/>
            <pc:sldMk cId="1338271769" sldId="258"/>
            <ac:spMk id="21" creationId="{206F0201-616D-4436-860A-6556B43F0D59}"/>
          </ac:spMkLst>
        </pc:spChg>
        <pc:picChg chg="mod">
          <ac:chgData name="PEDRO MIGUEL" userId="85d6f522-2678-44e6-8d12-bac01933436e" providerId="ADAL" clId="{62F7433D-5E17-44C5-B23E-D4532358BE81}" dt="2022-03-31T16:20:43.390" v="86" actId="14100"/>
          <ac:picMkLst>
            <pc:docMk/>
            <pc:sldMk cId="1338271769" sldId="258"/>
            <ac:picMk id="16" creationId="{7E30F542-9DA1-4F98-B5AE-9520E54B5DF4}"/>
          </ac:picMkLst>
        </pc:picChg>
      </pc:sldChg>
      <pc:sldChg chg="modSp mod">
        <pc:chgData name="PEDRO MIGUEL" userId="85d6f522-2678-44e6-8d12-bac01933436e" providerId="ADAL" clId="{62F7433D-5E17-44C5-B23E-D4532358BE81}" dt="2022-03-31T18:18:56.861" v="190" actId="20577"/>
        <pc:sldMkLst>
          <pc:docMk/>
          <pc:sldMk cId="1023690858" sldId="259"/>
        </pc:sldMkLst>
        <pc:spChg chg="mod">
          <ac:chgData name="PEDRO MIGUEL" userId="85d6f522-2678-44e6-8d12-bac01933436e" providerId="ADAL" clId="{62F7433D-5E17-44C5-B23E-D4532358BE81}" dt="2022-03-31T18:18:56.861" v="190" actId="20577"/>
          <ac:spMkLst>
            <pc:docMk/>
            <pc:sldMk cId="1023690858" sldId="259"/>
            <ac:spMk id="10" creationId="{C36BF681-80C0-481D-9BE9-DDE6CEBEC9C0}"/>
          </ac:spMkLst>
        </pc:spChg>
      </pc:sldChg>
      <pc:sldChg chg="modSp mod">
        <pc:chgData name="PEDRO MIGUEL" userId="85d6f522-2678-44e6-8d12-bac01933436e" providerId="ADAL" clId="{62F7433D-5E17-44C5-B23E-D4532358BE81}" dt="2022-03-31T18:25:09.270" v="242" actId="1038"/>
        <pc:sldMkLst>
          <pc:docMk/>
          <pc:sldMk cId="903376413" sldId="260"/>
        </pc:sldMkLst>
        <pc:spChg chg="mod">
          <ac:chgData name="PEDRO MIGUEL" userId="85d6f522-2678-44e6-8d12-bac01933436e" providerId="ADAL" clId="{62F7433D-5E17-44C5-B23E-D4532358BE81}" dt="2022-03-31T16:19:54.772" v="77" actId="1076"/>
          <ac:spMkLst>
            <pc:docMk/>
            <pc:sldMk cId="903376413" sldId="260"/>
            <ac:spMk id="5" creationId="{E44761C6-FC98-40EC-801E-E0CC3A71E05B}"/>
          </ac:spMkLst>
        </pc:spChg>
        <pc:picChg chg="mod">
          <ac:chgData name="PEDRO MIGUEL" userId="85d6f522-2678-44e6-8d12-bac01933436e" providerId="ADAL" clId="{62F7433D-5E17-44C5-B23E-D4532358BE81}" dt="2022-03-31T16:19:45.132" v="75" actId="14100"/>
          <ac:picMkLst>
            <pc:docMk/>
            <pc:sldMk cId="903376413" sldId="260"/>
            <ac:picMk id="4" creationId="{015D343C-79A3-417A-A0E2-83303248CA66}"/>
          </ac:picMkLst>
        </pc:picChg>
        <pc:picChg chg="mod">
          <ac:chgData name="PEDRO MIGUEL" userId="85d6f522-2678-44e6-8d12-bac01933436e" providerId="ADAL" clId="{62F7433D-5E17-44C5-B23E-D4532358BE81}" dt="2022-03-31T18:25:09.270" v="242" actId="1038"/>
          <ac:picMkLst>
            <pc:docMk/>
            <pc:sldMk cId="903376413" sldId="260"/>
            <ac:picMk id="7" creationId="{B48E3576-FBAE-40E7-AAB1-E2D782C38691}"/>
          </ac:picMkLst>
        </pc:picChg>
        <pc:picChg chg="mod">
          <ac:chgData name="PEDRO MIGUEL" userId="85d6f522-2678-44e6-8d12-bac01933436e" providerId="ADAL" clId="{62F7433D-5E17-44C5-B23E-D4532358BE81}" dt="2022-03-31T18:25:09.270" v="242" actId="1038"/>
          <ac:picMkLst>
            <pc:docMk/>
            <pc:sldMk cId="903376413" sldId="260"/>
            <ac:picMk id="9" creationId="{B66AEB3D-58A9-4F86-BEEE-4976D71EBC58}"/>
          </ac:picMkLst>
        </pc:picChg>
        <pc:picChg chg="mod">
          <ac:chgData name="PEDRO MIGUEL" userId="85d6f522-2678-44e6-8d12-bac01933436e" providerId="ADAL" clId="{62F7433D-5E17-44C5-B23E-D4532358BE81}" dt="2022-03-31T18:25:09.270" v="242" actId="1038"/>
          <ac:picMkLst>
            <pc:docMk/>
            <pc:sldMk cId="903376413" sldId="260"/>
            <ac:picMk id="11" creationId="{BD56E22B-FA89-4BC6-9216-9B0E38538DE9}"/>
          </ac:picMkLst>
        </pc:picChg>
        <pc:picChg chg="mod">
          <ac:chgData name="PEDRO MIGUEL" userId="85d6f522-2678-44e6-8d12-bac01933436e" providerId="ADAL" clId="{62F7433D-5E17-44C5-B23E-D4532358BE81}" dt="2022-03-31T18:25:09.270" v="242" actId="1038"/>
          <ac:picMkLst>
            <pc:docMk/>
            <pc:sldMk cId="903376413" sldId="260"/>
            <ac:picMk id="15" creationId="{B0CCB056-B2AC-42A6-B0BD-F0A77B301C1A}"/>
          </ac:picMkLst>
        </pc:picChg>
      </pc:sldChg>
      <pc:sldChg chg="modSp mod modAnim">
        <pc:chgData name="PEDRO MIGUEL" userId="85d6f522-2678-44e6-8d12-bac01933436e" providerId="ADAL" clId="{62F7433D-5E17-44C5-B23E-D4532358BE81}" dt="2022-03-31T18:24:24.666" v="222"/>
        <pc:sldMkLst>
          <pc:docMk/>
          <pc:sldMk cId="1361671551" sldId="261"/>
        </pc:sldMkLst>
        <pc:spChg chg="mod">
          <ac:chgData name="PEDRO MIGUEL" userId="85d6f522-2678-44e6-8d12-bac01933436e" providerId="ADAL" clId="{62F7433D-5E17-44C5-B23E-D4532358BE81}" dt="2022-03-31T18:23:42.605" v="217" actId="1076"/>
          <ac:spMkLst>
            <pc:docMk/>
            <pc:sldMk cId="1361671551" sldId="261"/>
            <ac:spMk id="5" creationId="{25E677A3-3CAB-4D37-81D9-BE42704AAEF0}"/>
          </ac:spMkLst>
        </pc:spChg>
        <pc:picChg chg="mod">
          <ac:chgData name="PEDRO MIGUEL" userId="85d6f522-2678-44e6-8d12-bac01933436e" providerId="ADAL" clId="{62F7433D-5E17-44C5-B23E-D4532358BE81}" dt="2022-03-31T18:23:37.231" v="216" actId="1076"/>
          <ac:picMkLst>
            <pc:docMk/>
            <pc:sldMk cId="1361671551" sldId="261"/>
            <ac:picMk id="3" creationId="{55E2D48F-A50B-4189-87D0-A2C2D412E761}"/>
          </ac:picMkLst>
        </pc:picChg>
      </pc:sldChg>
    </pc:docChg>
  </pc:docChgLst>
  <pc:docChgLst>
    <pc:chgData name="PEDRO MIGUEL" userId="85d6f522-2678-44e6-8d12-bac01933436e" providerId="ADAL" clId="{1DD496AF-26F6-4926-8F19-0482708F666C}"/>
    <pc:docChg chg="undo custSel addSld modSld modMainMaster">
      <pc:chgData name="PEDRO MIGUEL" userId="85d6f522-2678-44e6-8d12-bac01933436e" providerId="ADAL" clId="{1DD496AF-26F6-4926-8F19-0482708F666C}" dt="2022-03-30T10:03:50.228" v="512" actId="732"/>
      <pc:docMkLst>
        <pc:docMk/>
      </pc:docMkLst>
      <pc:sldChg chg="modSp mod">
        <pc:chgData name="PEDRO MIGUEL" userId="85d6f522-2678-44e6-8d12-bac01933436e" providerId="ADAL" clId="{1DD496AF-26F6-4926-8F19-0482708F666C}" dt="2022-03-30T10:03:50.228" v="512" actId="732"/>
        <pc:sldMkLst>
          <pc:docMk/>
          <pc:sldMk cId="1338271769" sldId="258"/>
        </pc:sldMkLst>
        <pc:spChg chg="mod">
          <ac:chgData name="PEDRO MIGUEL" userId="85d6f522-2678-44e6-8d12-bac01933436e" providerId="ADAL" clId="{1DD496AF-26F6-4926-8F19-0482708F666C}" dt="2022-03-10T16:34:42.283" v="244" actId="1076"/>
          <ac:spMkLst>
            <pc:docMk/>
            <pc:sldMk cId="1338271769" sldId="258"/>
            <ac:spMk id="3" creationId="{99BCB011-5130-46F3-8AF6-F6E3996614B4}"/>
          </ac:spMkLst>
        </pc:spChg>
        <pc:spChg chg="mod">
          <ac:chgData name="PEDRO MIGUEL" userId="85d6f522-2678-44e6-8d12-bac01933436e" providerId="ADAL" clId="{1DD496AF-26F6-4926-8F19-0482708F666C}" dt="2022-03-30T09:01:01.864" v="286" actId="1076"/>
          <ac:spMkLst>
            <pc:docMk/>
            <pc:sldMk cId="1338271769" sldId="258"/>
            <ac:spMk id="5" creationId="{8E13FAF9-C64F-4732-9A3C-A8FDCA6BF88F}"/>
          </ac:spMkLst>
        </pc:spChg>
        <pc:spChg chg="mod">
          <ac:chgData name="PEDRO MIGUEL" userId="85d6f522-2678-44e6-8d12-bac01933436e" providerId="ADAL" clId="{1DD496AF-26F6-4926-8F19-0482708F666C}" dt="2022-03-30T09:47:00.198" v="288" actId="1076"/>
          <ac:spMkLst>
            <pc:docMk/>
            <pc:sldMk cId="1338271769" sldId="258"/>
            <ac:spMk id="17" creationId="{3ED47E16-8880-4F36-88F4-888609F9F7A8}"/>
          </ac:spMkLst>
        </pc:spChg>
        <pc:spChg chg="mod">
          <ac:chgData name="PEDRO MIGUEL" userId="85d6f522-2678-44e6-8d12-bac01933436e" providerId="ADAL" clId="{1DD496AF-26F6-4926-8F19-0482708F666C}" dt="2022-03-10T16:29:04.820" v="148" actId="1076"/>
          <ac:spMkLst>
            <pc:docMk/>
            <pc:sldMk cId="1338271769" sldId="258"/>
            <ac:spMk id="18" creationId="{32CE8BF0-35BC-447D-A9A3-DBF6D9E4D0A7}"/>
          </ac:spMkLst>
        </pc:spChg>
        <pc:spChg chg="mod">
          <ac:chgData name="PEDRO MIGUEL" userId="85d6f522-2678-44e6-8d12-bac01933436e" providerId="ADAL" clId="{1DD496AF-26F6-4926-8F19-0482708F666C}" dt="2022-03-30T09:47:26.778" v="289" actId="403"/>
          <ac:spMkLst>
            <pc:docMk/>
            <pc:sldMk cId="1338271769" sldId="258"/>
            <ac:spMk id="21" creationId="{206F0201-616D-4436-860A-6556B43F0D59}"/>
          </ac:spMkLst>
        </pc:spChg>
        <pc:picChg chg="mod">
          <ac:chgData name="PEDRO MIGUEL" userId="85d6f522-2678-44e6-8d12-bac01933436e" providerId="ADAL" clId="{1DD496AF-26F6-4926-8F19-0482708F666C}" dt="2022-03-10T16:34:47.603" v="245" actId="1076"/>
          <ac:picMkLst>
            <pc:docMk/>
            <pc:sldMk cId="1338271769" sldId="258"/>
            <ac:picMk id="9" creationId="{1A1F1E4F-1623-48DA-B4E2-28A4BD7D382B}"/>
          </ac:picMkLst>
        </pc:picChg>
        <pc:picChg chg="mod modCrop">
          <ac:chgData name="PEDRO MIGUEL" userId="85d6f522-2678-44e6-8d12-bac01933436e" providerId="ADAL" clId="{1DD496AF-26F6-4926-8F19-0482708F666C}" dt="2022-03-30T10:03:50.228" v="512" actId="732"/>
          <ac:picMkLst>
            <pc:docMk/>
            <pc:sldMk cId="1338271769" sldId="258"/>
            <ac:picMk id="16" creationId="{7E30F542-9DA1-4F98-B5AE-9520E54B5DF4}"/>
          </ac:picMkLst>
        </pc:picChg>
      </pc:sldChg>
      <pc:sldChg chg="addSp delSp modSp mod">
        <pc:chgData name="PEDRO MIGUEL" userId="85d6f522-2678-44e6-8d12-bac01933436e" providerId="ADAL" clId="{1DD496AF-26F6-4926-8F19-0482708F666C}" dt="2022-03-10T16:27:00.113" v="137"/>
        <pc:sldMkLst>
          <pc:docMk/>
          <pc:sldMk cId="1023690858" sldId="259"/>
        </pc:sldMkLst>
        <pc:spChg chg="add mod">
          <ac:chgData name="PEDRO MIGUEL" userId="85d6f522-2678-44e6-8d12-bac01933436e" providerId="ADAL" clId="{1DD496AF-26F6-4926-8F19-0482708F666C}" dt="2022-03-10T16:27:00.113" v="137"/>
          <ac:spMkLst>
            <pc:docMk/>
            <pc:sldMk cId="1023690858" sldId="259"/>
            <ac:spMk id="6" creationId="{88779D50-B17F-4C30-B072-247856A7D8A6}"/>
          </ac:spMkLst>
        </pc:spChg>
        <pc:spChg chg="del">
          <ac:chgData name="PEDRO MIGUEL" userId="85d6f522-2678-44e6-8d12-bac01933436e" providerId="ADAL" clId="{1DD496AF-26F6-4926-8F19-0482708F666C}" dt="2022-03-10T16:20:35.242" v="1" actId="478"/>
          <ac:spMkLst>
            <pc:docMk/>
            <pc:sldMk cId="1023690858" sldId="259"/>
            <ac:spMk id="8" creationId="{E938110B-1605-4C8A-9237-44D7875DE787}"/>
          </ac:spMkLst>
        </pc:spChg>
        <pc:spChg chg="del">
          <ac:chgData name="PEDRO MIGUEL" userId="85d6f522-2678-44e6-8d12-bac01933436e" providerId="ADAL" clId="{1DD496AF-26F6-4926-8F19-0482708F666C}" dt="2022-03-10T16:20:37.025" v="2" actId="478"/>
          <ac:spMkLst>
            <pc:docMk/>
            <pc:sldMk cId="1023690858" sldId="259"/>
            <ac:spMk id="9" creationId="{E9C59993-D6B7-49E8-ADBC-D48CD132A6C9}"/>
          </ac:spMkLst>
        </pc:spChg>
        <pc:spChg chg="mod">
          <ac:chgData name="PEDRO MIGUEL" userId="85d6f522-2678-44e6-8d12-bac01933436e" providerId="ADAL" clId="{1DD496AF-26F6-4926-8F19-0482708F666C}" dt="2022-03-10T16:27:00.113" v="137"/>
          <ac:spMkLst>
            <pc:docMk/>
            <pc:sldMk cId="1023690858" sldId="259"/>
            <ac:spMk id="10" creationId="{C36BF681-80C0-481D-9BE9-DDE6CEBEC9C0}"/>
          </ac:spMkLst>
        </pc:spChg>
        <pc:picChg chg="add mod">
          <ac:chgData name="PEDRO MIGUEL" userId="85d6f522-2678-44e6-8d12-bac01933436e" providerId="ADAL" clId="{1DD496AF-26F6-4926-8F19-0482708F666C}" dt="2022-03-10T16:27:00.113" v="137"/>
          <ac:picMkLst>
            <pc:docMk/>
            <pc:sldMk cId="1023690858" sldId="259"/>
            <ac:picMk id="5" creationId="{108F7BA5-B16C-416E-A091-9A179E045A52}"/>
          </ac:picMkLst>
        </pc:picChg>
      </pc:sldChg>
      <pc:sldChg chg="addSp delSp modSp mod">
        <pc:chgData name="PEDRO MIGUEL" userId="85d6f522-2678-44e6-8d12-bac01933436e" providerId="ADAL" clId="{1DD496AF-26F6-4926-8F19-0482708F666C}" dt="2022-03-30T09:57:00.762" v="442" actId="1037"/>
        <pc:sldMkLst>
          <pc:docMk/>
          <pc:sldMk cId="903376413" sldId="260"/>
        </pc:sldMkLst>
        <pc:spChg chg="del mod">
          <ac:chgData name="PEDRO MIGUEL" userId="85d6f522-2678-44e6-8d12-bac01933436e" providerId="ADAL" clId="{1DD496AF-26F6-4926-8F19-0482708F666C}" dt="2022-03-30T09:48:10.089" v="294" actId="478"/>
          <ac:spMkLst>
            <pc:docMk/>
            <pc:sldMk cId="903376413" sldId="260"/>
            <ac:spMk id="3" creationId="{D50154BB-8644-4734-9035-7425E5249371}"/>
          </ac:spMkLst>
        </pc:spChg>
        <pc:spChg chg="add del mod">
          <ac:chgData name="PEDRO MIGUEL" userId="85d6f522-2678-44e6-8d12-bac01933436e" providerId="ADAL" clId="{1DD496AF-26F6-4926-8F19-0482708F666C}" dt="2022-03-30T09:56:50.670" v="420" actId="1035"/>
          <ac:spMkLst>
            <pc:docMk/>
            <pc:sldMk cId="903376413" sldId="260"/>
            <ac:spMk id="5" creationId="{E44761C6-FC98-40EC-801E-E0CC3A71E05B}"/>
          </ac:spMkLst>
        </pc:spChg>
        <pc:picChg chg="del mod">
          <ac:chgData name="PEDRO MIGUEL" userId="85d6f522-2678-44e6-8d12-bac01933436e" providerId="ADAL" clId="{1DD496AF-26F6-4926-8F19-0482708F666C}" dt="2022-03-30T09:48:10.705" v="295" actId="478"/>
          <ac:picMkLst>
            <pc:docMk/>
            <pc:sldMk cId="903376413" sldId="260"/>
            <ac:picMk id="2" creationId="{F5B63C20-53D1-4AD8-9598-7643B99576FA}"/>
          </ac:picMkLst>
        </pc:picChg>
        <pc:picChg chg="add del mod">
          <ac:chgData name="PEDRO MIGUEL" userId="85d6f522-2678-44e6-8d12-bac01933436e" providerId="ADAL" clId="{1DD496AF-26F6-4926-8F19-0482708F666C}" dt="2022-03-30T09:56:50.670" v="420" actId="1035"/>
          <ac:picMkLst>
            <pc:docMk/>
            <pc:sldMk cId="903376413" sldId="260"/>
            <ac:picMk id="4" creationId="{015D343C-79A3-417A-A0E2-83303248CA66}"/>
          </ac:picMkLst>
        </pc:picChg>
        <pc:picChg chg="add mod">
          <ac:chgData name="PEDRO MIGUEL" userId="85d6f522-2678-44e6-8d12-bac01933436e" providerId="ADAL" clId="{1DD496AF-26F6-4926-8F19-0482708F666C}" dt="2022-03-30T09:56:54.811" v="431" actId="1035"/>
          <ac:picMkLst>
            <pc:docMk/>
            <pc:sldMk cId="903376413" sldId="260"/>
            <ac:picMk id="7" creationId="{B48E3576-FBAE-40E7-AAB1-E2D782C38691}"/>
          </ac:picMkLst>
        </pc:picChg>
        <pc:picChg chg="add mod">
          <ac:chgData name="PEDRO MIGUEL" userId="85d6f522-2678-44e6-8d12-bac01933436e" providerId="ADAL" clId="{1DD496AF-26F6-4926-8F19-0482708F666C}" dt="2022-03-30T09:57:00.762" v="442" actId="1037"/>
          <ac:picMkLst>
            <pc:docMk/>
            <pc:sldMk cId="903376413" sldId="260"/>
            <ac:picMk id="9" creationId="{B66AEB3D-58A9-4F86-BEEE-4976D71EBC58}"/>
          </ac:picMkLst>
        </pc:picChg>
        <pc:picChg chg="add mod">
          <ac:chgData name="PEDRO MIGUEL" userId="85d6f522-2678-44e6-8d12-bac01933436e" providerId="ADAL" clId="{1DD496AF-26F6-4926-8F19-0482708F666C}" dt="2022-03-30T09:56:58.459" v="433" actId="1037"/>
          <ac:picMkLst>
            <pc:docMk/>
            <pc:sldMk cId="903376413" sldId="260"/>
            <ac:picMk id="11" creationId="{BD56E22B-FA89-4BC6-9216-9B0E38538DE9}"/>
          </ac:picMkLst>
        </pc:picChg>
        <pc:picChg chg="add del mod">
          <ac:chgData name="PEDRO MIGUEL" userId="85d6f522-2678-44e6-8d12-bac01933436e" providerId="ADAL" clId="{1DD496AF-26F6-4926-8F19-0482708F666C}" dt="2022-03-30T09:50:16.229" v="309" actId="478"/>
          <ac:picMkLst>
            <pc:docMk/>
            <pc:sldMk cId="903376413" sldId="260"/>
            <ac:picMk id="13" creationId="{D819E583-F75A-442E-9AF0-FB7DFD15FE75}"/>
          </ac:picMkLst>
        </pc:picChg>
        <pc:picChg chg="add mod">
          <ac:chgData name="PEDRO MIGUEL" userId="85d6f522-2678-44e6-8d12-bac01933436e" providerId="ADAL" clId="{1DD496AF-26F6-4926-8F19-0482708F666C}" dt="2022-03-30T09:56:54.811" v="431" actId="1035"/>
          <ac:picMkLst>
            <pc:docMk/>
            <pc:sldMk cId="903376413" sldId="260"/>
            <ac:picMk id="15" creationId="{B0CCB056-B2AC-42A6-B0BD-F0A77B301C1A}"/>
          </ac:picMkLst>
        </pc:picChg>
      </pc:sldChg>
      <pc:sldChg chg="addSp delSp modSp new mod modClrScheme chgLayout">
        <pc:chgData name="PEDRO MIGUEL" userId="85d6f522-2678-44e6-8d12-bac01933436e" providerId="ADAL" clId="{1DD496AF-26F6-4926-8F19-0482708F666C}" dt="2022-03-30T09:58:10.225" v="509" actId="1076"/>
        <pc:sldMkLst>
          <pc:docMk/>
          <pc:sldMk cId="1361671551" sldId="261"/>
        </pc:sldMkLst>
        <pc:spChg chg="del">
          <ac:chgData name="PEDRO MIGUEL" userId="85d6f522-2678-44e6-8d12-bac01933436e" providerId="ADAL" clId="{1DD496AF-26F6-4926-8F19-0482708F666C}" dt="2022-03-10T16:31:25.299" v="153" actId="478"/>
          <ac:spMkLst>
            <pc:docMk/>
            <pc:sldMk cId="1361671551" sldId="261"/>
            <ac:spMk id="2" creationId="{05E3224A-8516-468D-B6DC-AD3395587613}"/>
          </ac:spMkLst>
        </pc:spChg>
        <pc:spChg chg="del">
          <ac:chgData name="PEDRO MIGUEL" userId="85d6f522-2678-44e6-8d12-bac01933436e" providerId="ADAL" clId="{1DD496AF-26F6-4926-8F19-0482708F666C}" dt="2022-03-10T16:31:27.132" v="154" actId="478"/>
          <ac:spMkLst>
            <pc:docMk/>
            <pc:sldMk cId="1361671551" sldId="261"/>
            <ac:spMk id="3" creationId="{47B5FA48-19A8-429D-8D26-F6C282650430}"/>
          </ac:spMkLst>
        </pc:spChg>
        <pc:spChg chg="add del mod">
          <ac:chgData name="PEDRO MIGUEL" userId="85d6f522-2678-44e6-8d12-bac01933436e" providerId="ADAL" clId="{1DD496AF-26F6-4926-8F19-0482708F666C}" dt="2022-03-30T08:58:41.252" v="248" actId="478"/>
          <ac:spMkLst>
            <pc:docMk/>
            <pc:sldMk cId="1361671551" sldId="261"/>
            <ac:spMk id="4" creationId="{053F4A4A-25C1-44A2-9C76-79BFBA2EEC68}"/>
          </ac:spMkLst>
        </pc:spChg>
        <pc:spChg chg="add mod">
          <ac:chgData name="PEDRO MIGUEL" userId="85d6f522-2678-44e6-8d12-bac01933436e" providerId="ADAL" clId="{1DD496AF-26F6-4926-8F19-0482708F666C}" dt="2022-03-30T09:58:00.447" v="505" actId="403"/>
          <ac:spMkLst>
            <pc:docMk/>
            <pc:sldMk cId="1361671551" sldId="261"/>
            <ac:spMk id="5" creationId="{25E677A3-3CAB-4D37-81D9-BE42704AAEF0}"/>
          </ac:spMkLst>
        </pc:spChg>
        <pc:picChg chg="add mod">
          <ac:chgData name="PEDRO MIGUEL" userId="85d6f522-2678-44e6-8d12-bac01933436e" providerId="ADAL" clId="{1DD496AF-26F6-4926-8F19-0482708F666C}" dt="2022-03-30T09:58:10.225" v="509" actId="1076"/>
          <ac:picMkLst>
            <pc:docMk/>
            <pc:sldMk cId="1361671551" sldId="261"/>
            <ac:picMk id="3" creationId="{55E2D48F-A50B-4189-87D0-A2C2D412E761}"/>
          </ac:picMkLst>
        </pc:picChg>
      </pc:sldChg>
      <pc:sldMasterChg chg="modSp modSldLayout">
        <pc:chgData name="PEDRO MIGUEL" userId="85d6f522-2678-44e6-8d12-bac01933436e" providerId="ADAL" clId="{1DD496AF-26F6-4926-8F19-0482708F666C}" dt="2022-03-10T16:27:00.113" v="137"/>
        <pc:sldMasterMkLst>
          <pc:docMk/>
          <pc:sldMasterMk cId="3415877252" sldId="2147483767"/>
        </pc:sldMasterMkLst>
        <pc:spChg chg="mod">
          <ac:chgData name="PEDRO MIGUEL" userId="85d6f522-2678-44e6-8d12-bac01933436e" providerId="ADAL" clId="{1DD496AF-26F6-4926-8F19-0482708F666C}" dt="2022-03-10T16:27:00.113" v="137"/>
          <ac:spMkLst>
            <pc:docMk/>
            <pc:sldMasterMk cId="3415877252" sldId="2147483767"/>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ac:spMk id="4"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ac:spMk id="5"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ac:spMk id="6" creationId="{00000000-0000-0000-0000-000000000000}"/>
          </ac:spMkLst>
        </pc:spChg>
        <pc:cxnChg chg="mod">
          <ac:chgData name="PEDRO MIGUEL" userId="85d6f522-2678-44e6-8d12-bac01933436e" providerId="ADAL" clId="{1DD496AF-26F6-4926-8F19-0482708F666C}" dt="2022-03-10T16:27:00.113" v="137"/>
          <ac:cxnSpMkLst>
            <pc:docMk/>
            <pc:sldMasterMk cId="3415877252" sldId="2147483767"/>
            <ac:cxnSpMk id="7" creationId="{00000000-0000-0000-0000-000000000000}"/>
          </ac:cxnSpMkLst>
        </pc:cxnChg>
        <pc:sldLayoutChg chg="modSp">
          <pc:chgData name="PEDRO MIGUEL" userId="85d6f522-2678-44e6-8d12-bac01933436e" providerId="ADAL" clId="{1DD496AF-26F6-4926-8F19-0482708F666C}" dt="2022-03-10T16:27:00.113" v="137"/>
          <pc:sldLayoutMkLst>
            <pc:docMk/>
            <pc:sldMasterMk cId="3415877252" sldId="2147483767"/>
            <pc:sldLayoutMk cId="3646456083" sldId="2147483768"/>
          </pc:sldLayoutMkLst>
          <pc:spChg chg="mod">
            <ac:chgData name="PEDRO MIGUEL" userId="85d6f522-2678-44e6-8d12-bac01933436e" providerId="ADAL" clId="{1DD496AF-26F6-4926-8F19-0482708F666C}" dt="2022-03-10T16:27:00.113" v="137"/>
            <ac:spMkLst>
              <pc:docMk/>
              <pc:sldMasterMk cId="3415877252" sldId="2147483767"/>
              <pc:sldLayoutMk cId="3646456083" sldId="2147483768"/>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3646456083" sldId="2147483768"/>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3646456083" sldId="2147483768"/>
              <ac:spMk id="9"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3646456083" sldId="2147483768"/>
              <ac:spMk id="10" creationId="{00000000-0000-0000-0000-000000000000}"/>
            </ac:spMkLst>
          </pc:spChg>
          <pc:cxnChg chg="mod">
            <ac:chgData name="PEDRO MIGUEL" userId="85d6f522-2678-44e6-8d12-bac01933436e" providerId="ADAL" clId="{1DD496AF-26F6-4926-8F19-0482708F666C}" dt="2022-03-10T16:27:00.113" v="137"/>
            <ac:cxnSpMkLst>
              <pc:docMk/>
              <pc:sldMasterMk cId="3415877252" sldId="2147483767"/>
              <pc:sldLayoutMk cId="3646456083" sldId="2147483768"/>
              <ac:cxnSpMk id="8" creationId="{00000000-0000-0000-0000-000000000000}"/>
            </ac:cxnSpMkLst>
          </pc:cxnChg>
        </pc:sldLayoutChg>
        <pc:sldLayoutChg chg="modSp">
          <pc:chgData name="PEDRO MIGUEL" userId="85d6f522-2678-44e6-8d12-bac01933436e" providerId="ADAL" clId="{1DD496AF-26F6-4926-8F19-0482708F666C}" dt="2022-03-10T16:27:00.113" v="137"/>
          <pc:sldLayoutMkLst>
            <pc:docMk/>
            <pc:sldMasterMk cId="3415877252" sldId="2147483767"/>
            <pc:sldLayoutMk cId="260674438" sldId="2147483770"/>
          </pc:sldLayoutMkLst>
          <pc:spChg chg="mod">
            <ac:chgData name="PEDRO MIGUEL" userId="85d6f522-2678-44e6-8d12-bac01933436e" providerId="ADAL" clId="{1DD496AF-26F6-4926-8F19-0482708F666C}" dt="2022-03-10T16:27:00.113" v="137"/>
            <ac:spMkLst>
              <pc:docMk/>
              <pc:sldMasterMk cId="3415877252" sldId="2147483767"/>
              <pc:sldLayoutMk cId="260674438" sldId="2147483770"/>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260674438" sldId="2147483770"/>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260674438" sldId="2147483770"/>
              <ac:spMk id="9"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260674438" sldId="2147483770"/>
              <ac:spMk id="11" creationId="{00000000-0000-0000-0000-000000000000}"/>
            </ac:spMkLst>
          </pc:spChg>
          <pc:cxnChg chg="mod">
            <ac:chgData name="PEDRO MIGUEL" userId="85d6f522-2678-44e6-8d12-bac01933436e" providerId="ADAL" clId="{1DD496AF-26F6-4926-8F19-0482708F666C}" dt="2022-03-10T16:27:00.113" v="137"/>
            <ac:cxnSpMkLst>
              <pc:docMk/>
              <pc:sldMasterMk cId="3415877252" sldId="2147483767"/>
              <pc:sldLayoutMk cId="260674438" sldId="2147483770"/>
              <ac:cxnSpMk id="8" creationId="{00000000-0000-0000-0000-000000000000}"/>
            </ac:cxnSpMkLst>
          </pc:cxnChg>
        </pc:sldLayoutChg>
        <pc:sldLayoutChg chg="modSp">
          <pc:chgData name="PEDRO MIGUEL" userId="85d6f522-2678-44e6-8d12-bac01933436e" providerId="ADAL" clId="{1DD496AF-26F6-4926-8F19-0482708F666C}" dt="2022-03-10T16:27:00.113" v="137"/>
          <pc:sldLayoutMkLst>
            <pc:docMk/>
            <pc:sldMasterMk cId="3415877252" sldId="2147483767"/>
            <pc:sldLayoutMk cId="1273831571" sldId="2147483771"/>
          </pc:sldLayoutMkLst>
          <pc:spChg chg="mod">
            <ac:chgData name="PEDRO MIGUEL" userId="85d6f522-2678-44e6-8d12-bac01933436e" providerId="ADAL" clId="{1DD496AF-26F6-4926-8F19-0482708F666C}" dt="2022-03-10T16:27:00.113" v="137"/>
            <ac:spMkLst>
              <pc:docMk/>
              <pc:sldMasterMk cId="3415877252" sldId="2147483767"/>
              <pc:sldLayoutMk cId="1273831571" sldId="2147483771"/>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273831571" sldId="2147483771"/>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273831571" sldId="2147483771"/>
              <ac:spMk id="4" creationId="{00000000-0000-0000-0000-000000000000}"/>
            </ac:spMkLst>
          </pc:spChg>
        </pc:sldLayoutChg>
        <pc:sldLayoutChg chg="modSp">
          <pc:chgData name="PEDRO MIGUEL" userId="85d6f522-2678-44e6-8d12-bac01933436e" providerId="ADAL" clId="{1DD496AF-26F6-4926-8F19-0482708F666C}" dt="2022-03-10T16:27:00.113" v="137"/>
          <pc:sldLayoutMkLst>
            <pc:docMk/>
            <pc:sldMasterMk cId="3415877252" sldId="2147483767"/>
            <pc:sldLayoutMk cId="1672211814" sldId="2147483772"/>
          </pc:sldLayoutMkLst>
          <pc:spChg chg="mod">
            <ac:chgData name="PEDRO MIGUEL" userId="85d6f522-2678-44e6-8d12-bac01933436e" providerId="ADAL" clId="{1DD496AF-26F6-4926-8F19-0482708F666C}" dt="2022-03-10T16:27:00.113" v="137"/>
            <ac:spMkLst>
              <pc:docMk/>
              <pc:sldMasterMk cId="3415877252" sldId="2147483767"/>
              <pc:sldLayoutMk cId="1672211814" sldId="2147483772"/>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672211814" sldId="2147483772"/>
              <ac:spMk id="4"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672211814" sldId="2147483772"/>
              <ac:spMk id="5"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672211814" sldId="2147483772"/>
              <ac:spMk id="6"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672211814" sldId="2147483772"/>
              <ac:spMk id="10" creationId="{00000000-0000-0000-0000-000000000000}"/>
            </ac:spMkLst>
          </pc:spChg>
        </pc:sldLayoutChg>
        <pc:sldLayoutChg chg="modSp">
          <pc:chgData name="PEDRO MIGUEL" userId="85d6f522-2678-44e6-8d12-bac01933436e" providerId="ADAL" clId="{1DD496AF-26F6-4926-8F19-0482708F666C}" dt="2022-03-10T16:27:00.113" v="137"/>
          <pc:sldLayoutMkLst>
            <pc:docMk/>
            <pc:sldMasterMk cId="3415877252" sldId="2147483767"/>
            <pc:sldLayoutMk cId="547677594" sldId="2147483775"/>
          </pc:sldLayoutMkLst>
          <pc:spChg chg="mod">
            <ac:chgData name="PEDRO MIGUEL" userId="85d6f522-2678-44e6-8d12-bac01933436e" providerId="ADAL" clId="{1DD496AF-26F6-4926-8F19-0482708F666C}" dt="2022-03-10T16:27:00.113" v="137"/>
            <ac:spMkLst>
              <pc:docMk/>
              <pc:sldMasterMk cId="3415877252" sldId="2147483767"/>
              <pc:sldLayoutMk cId="547677594" sldId="2147483775"/>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547677594" sldId="2147483775"/>
              <ac:spMk id="4"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547677594" sldId="2147483775"/>
              <ac:spMk id="8" creationId="{00000000-0000-0000-0000-000000000000}"/>
            </ac:spMkLst>
          </pc:spChg>
        </pc:sldLayoutChg>
        <pc:sldLayoutChg chg="modSp">
          <pc:chgData name="PEDRO MIGUEL" userId="85d6f522-2678-44e6-8d12-bac01933436e" providerId="ADAL" clId="{1DD496AF-26F6-4926-8F19-0482708F666C}" dt="2022-03-10T16:27:00.113" v="137"/>
          <pc:sldLayoutMkLst>
            <pc:docMk/>
            <pc:sldMasterMk cId="3415877252" sldId="2147483767"/>
            <pc:sldLayoutMk cId="1320520735" sldId="2147483776"/>
          </pc:sldLayoutMkLst>
          <pc:spChg chg="mod">
            <ac:chgData name="PEDRO MIGUEL" userId="85d6f522-2678-44e6-8d12-bac01933436e" providerId="ADAL" clId="{1DD496AF-26F6-4926-8F19-0482708F666C}" dt="2022-03-10T16:27:00.113" v="137"/>
            <ac:spMkLst>
              <pc:docMk/>
              <pc:sldMasterMk cId="3415877252" sldId="2147483767"/>
              <pc:sldLayoutMk cId="1320520735" sldId="2147483776"/>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320520735" sldId="2147483776"/>
              <ac:spMk id="3"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1320520735" sldId="2147483776"/>
              <ac:spMk id="4" creationId="{00000000-0000-0000-0000-000000000000}"/>
            </ac:spMkLst>
          </pc:spChg>
          <pc:cxnChg chg="mod">
            <ac:chgData name="PEDRO MIGUEL" userId="85d6f522-2678-44e6-8d12-bac01933436e" providerId="ADAL" clId="{1DD496AF-26F6-4926-8F19-0482708F666C}" dt="2022-03-10T16:27:00.113" v="137"/>
            <ac:cxnSpMkLst>
              <pc:docMk/>
              <pc:sldMasterMk cId="3415877252" sldId="2147483767"/>
              <pc:sldLayoutMk cId="1320520735" sldId="2147483776"/>
              <ac:cxnSpMk id="8" creationId="{00000000-0000-0000-0000-000000000000}"/>
            </ac:cxnSpMkLst>
          </pc:cxnChg>
        </pc:sldLayoutChg>
        <pc:sldLayoutChg chg="modSp">
          <pc:chgData name="PEDRO MIGUEL" userId="85d6f522-2678-44e6-8d12-bac01933436e" providerId="ADAL" clId="{1DD496AF-26F6-4926-8F19-0482708F666C}" dt="2022-03-10T16:27:00.113" v="137"/>
          <pc:sldLayoutMkLst>
            <pc:docMk/>
            <pc:sldMasterMk cId="3415877252" sldId="2147483767"/>
            <pc:sldLayoutMk cId="484421741" sldId="2147483778"/>
          </pc:sldLayoutMkLst>
          <pc:spChg chg="mod">
            <ac:chgData name="PEDRO MIGUEL" userId="85d6f522-2678-44e6-8d12-bac01933436e" providerId="ADAL" clId="{1DD496AF-26F6-4926-8F19-0482708F666C}" dt="2022-03-10T16:27:00.113" v="137"/>
            <ac:spMkLst>
              <pc:docMk/>
              <pc:sldMasterMk cId="3415877252" sldId="2147483767"/>
              <pc:sldLayoutMk cId="484421741" sldId="2147483778"/>
              <ac:spMk id="2" creationId="{00000000-0000-0000-0000-000000000000}"/>
            </ac:spMkLst>
          </pc:spChg>
          <pc:spChg chg="mod">
            <ac:chgData name="PEDRO MIGUEL" userId="85d6f522-2678-44e6-8d12-bac01933436e" providerId="ADAL" clId="{1DD496AF-26F6-4926-8F19-0482708F666C}" dt="2022-03-10T16:27:00.113" v="137"/>
            <ac:spMkLst>
              <pc:docMk/>
              <pc:sldMasterMk cId="3415877252" sldId="2147483767"/>
              <pc:sldLayoutMk cId="484421741" sldId="2147483778"/>
              <ac:spMk id="3" creationId="{00000000-0000-0000-0000-000000000000}"/>
            </ac:spMkLst>
          </pc:spChg>
          <pc:cxnChg chg="mod">
            <ac:chgData name="PEDRO MIGUEL" userId="85d6f522-2678-44e6-8d12-bac01933436e" providerId="ADAL" clId="{1DD496AF-26F6-4926-8F19-0482708F666C}" dt="2022-03-10T16:27:00.113" v="137"/>
            <ac:cxnSpMkLst>
              <pc:docMk/>
              <pc:sldMasterMk cId="3415877252" sldId="2147483767"/>
              <pc:sldLayoutMk cId="484421741" sldId="2147483778"/>
              <ac:cxnSpMk id="7" creationId="{00000000-0000-0000-0000-000000000000}"/>
            </ac:cxnSpMkLst>
          </pc:cxn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11EAACC7-3B3F-47D1-959A-EF58926E955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‹Nº›</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45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398376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‹Nº›</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2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70545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EAACC7-3B3F-47D1-959A-EF58926E955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CC964-A50B-4C29-B4E4-2C30BB34CCF3}" type="slidenum">
              <a:rPr lang="en-US" smtClean="0"/>
              <a:t>‹Nº›</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7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EAACC7-3B3F-47D1-959A-EF58926E955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27383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EAACC7-3B3F-47D1-959A-EF58926E955E}"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167221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EAACC7-3B3F-47D1-959A-EF58926E955E}"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273571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4708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EAACC7-3B3F-47D1-959A-EF58926E955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‹Nº›</a:t>
            </a:fld>
            <a:endParaRPr lang="en-US"/>
          </a:p>
        </p:txBody>
      </p:sp>
    </p:spTree>
    <p:extLst>
      <p:ext uri="{BB962C8B-B14F-4D97-AF65-F5344CB8AC3E}">
        <p14:creationId xmlns:p14="http://schemas.microsoft.com/office/powerpoint/2010/main" val="54767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EAACC7-3B3F-47D1-959A-EF58926E955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CC964-A50B-4C29-B4E4-2C30BB34CCF3}" type="slidenum">
              <a:rPr lang="en-US" smtClean="0"/>
              <a:t>‹Nº›</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2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EAACC7-3B3F-47D1-959A-EF58926E955E}" type="datetimeFigureOut">
              <a:rPr lang="en-US" smtClean="0"/>
              <a:t>3/31/2022</a:t>
            </a:fld>
            <a:endParaRPr lang="en-US"/>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2CC964-A50B-4C29-B4E4-2C30BB34CCF3}" type="slidenum">
              <a:rPr lang="en-US" smtClean="0"/>
              <a:t>‹Nº›</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772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bujo en blanco y negro&#10;&#10;Descripción generada automáticamente con confianza baja">
            <a:extLst>
              <a:ext uri="{FF2B5EF4-FFF2-40B4-BE49-F238E27FC236}">
                <a16:creationId xmlns:a16="http://schemas.microsoft.com/office/drawing/2014/main" id="{55E2D48F-A50B-4189-87D0-A2C2D412E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53" y="1586204"/>
            <a:ext cx="8195893" cy="205740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5" name="CuadroTexto 4">
            <a:extLst>
              <a:ext uri="{FF2B5EF4-FFF2-40B4-BE49-F238E27FC236}">
                <a16:creationId xmlns:a16="http://schemas.microsoft.com/office/drawing/2014/main" id="{25E677A3-3CAB-4D37-81D9-BE42704AAEF0}"/>
              </a:ext>
            </a:extLst>
          </p:cNvPr>
          <p:cNvSpPr txBox="1"/>
          <p:nvPr/>
        </p:nvSpPr>
        <p:spPr>
          <a:xfrm>
            <a:off x="1788878" y="3867228"/>
            <a:ext cx="8614241" cy="1485022"/>
          </a:xfrm>
          <a:prstGeom prst="rect">
            <a:avLst/>
          </a:prstGeom>
          <a:noFill/>
        </p:spPr>
        <p:txBody>
          <a:bodyPr wrap="square" rtlCol="0">
            <a:spAutoFit/>
          </a:bodyPr>
          <a:lstStyle/>
          <a:p>
            <a:pPr algn="ctr">
              <a:spcAft>
                <a:spcPts val="450"/>
              </a:spcAft>
            </a:pPr>
            <a:r>
              <a:rPr lang="es-ES" sz="2000" b="1" dirty="0"/>
              <a:t>XIX Congreso Internacional de Expresión Gráfica Arquitectónica</a:t>
            </a:r>
          </a:p>
          <a:p>
            <a:pPr algn="ctr">
              <a:spcAft>
                <a:spcPts val="450"/>
              </a:spcAft>
            </a:pPr>
            <a:r>
              <a:rPr lang="es-ES" sz="2000" dirty="0"/>
              <a:t>Más allá de las líneas. La gráfica y sus usos</a:t>
            </a:r>
          </a:p>
          <a:p>
            <a:pPr algn="ctr">
              <a:spcAft>
                <a:spcPts val="450"/>
              </a:spcAft>
            </a:pPr>
            <a:endParaRPr lang="es-ES" sz="2000" dirty="0"/>
          </a:p>
          <a:p>
            <a:pPr algn="ctr">
              <a:spcAft>
                <a:spcPts val="450"/>
              </a:spcAft>
            </a:pPr>
            <a:r>
              <a:rPr lang="es-ES" dirty="0"/>
              <a:t>Cartagena, 2022</a:t>
            </a:r>
          </a:p>
        </p:txBody>
      </p:sp>
    </p:spTree>
    <p:extLst>
      <p:ext uri="{BB962C8B-B14F-4D97-AF65-F5344CB8AC3E}">
        <p14:creationId xmlns:p14="http://schemas.microsoft.com/office/powerpoint/2010/main" val="13616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bujo en blanco y negro&#10;&#10;Descripción generada automáticamente con confianza baja">
            <a:extLst>
              <a:ext uri="{FF2B5EF4-FFF2-40B4-BE49-F238E27FC236}">
                <a16:creationId xmlns:a16="http://schemas.microsoft.com/office/drawing/2014/main" id="{1A1F1E4F-1623-48DA-B4E2-28A4BD7D3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587" y="6050968"/>
            <a:ext cx="2590007" cy="65016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17" name="Rectángulo 16">
            <a:extLst>
              <a:ext uri="{FF2B5EF4-FFF2-40B4-BE49-F238E27FC236}">
                <a16:creationId xmlns:a16="http://schemas.microsoft.com/office/drawing/2014/main" id="{3ED47E16-8880-4F36-88F4-888609F9F7A8}"/>
              </a:ext>
            </a:extLst>
          </p:cNvPr>
          <p:cNvSpPr/>
          <p:nvPr/>
        </p:nvSpPr>
        <p:spPr>
          <a:xfrm>
            <a:off x="7407257" y="0"/>
            <a:ext cx="4784742" cy="56324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3" name="CuadroTexto 2">
            <a:extLst>
              <a:ext uri="{FF2B5EF4-FFF2-40B4-BE49-F238E27FC236}">
                <a16:creationId xmlns:a16="http://schemas.microsoft.com/office/drawing/2014/main" id="{99BCB011-5130-46F3-8AF6-F6E3996614B4}"/>
              </a:ext>
            </a:extLst>
          </p:cNvPr>
          <p:cNvSpPr txBox="1"/>
          <p:nvPr/>
        </p:nvSpPr>
        <p:spPr>
          <a:xfrm>
            <a:off x="4201594" y="6472648"/>
            <a:ext cx="6657974" cy="265457"/>
          </a:xfrm>
          <a:prstGeom prst="rect">
            <a:avLst/>
          </a:prstGeom>
          <a:noFill/>
        </p:spPr>
        <p:txBody>
          <a:bodyPr wrap="square" rtlCol="0">
            <a:spAutoFit/>
          </a:bodyPr>
          <a:lstStyle/>
          <a:p>
            <a:pPr>
              <a:spcAft>
                <a:spcPts val="450"/>
              </a:spcAft>
            </a:pPr>
            <a:r>
              <a:rPr lang="es-ES" sz="1125" b="1" dirty="0"/>
              <a:t>XIX Congreso Internacional de Expresión Gráfica Arquitectónica. </a:t>
            </a:r>
            <a:r>
              <a:rPr lang="es-ES" sz="1125" dirty="0"/>
              <a:t>Universidad Politécnica de Cartagena, 2022</a:t>
            </a:r>
          </a:p>
        </p:txBody>
      </p:sp>
      <p:sp>
        <p:nvSpPr>
          <p:cNvPr id="5" name="CuadroTexto 4">
            <a:extLst>
              <a:ext uri="{FF2B5EF4-FFF2-40B4-BE49-F238E27FC236}">
                <a16:creationId xmlns:a16="http://schemas.microsoft.com/office/drawing/2014/main" id="{8E13FAF9-C64F-4732-9A3C-A8FDCA6BF88F}"/>
              </a:ext>
            </a:extLst>
          </p:cNvPr>
          <p:cNvSpPr txBox="1"/>
          <p:nvPr/>
        </p:nvSpPr>
        <p:spPr>
          <a:xfrm>
            <a:off x="8440763" y="1426493"/>
            <a:ext cx="3231833" cy="772006"/>
          </a:xfrm>
          <a:prstGeom prst="rect">
            <a:avLst/>
          </a:prstGeom>
          <a:noFill/>
        </p:spPr>
        <p:txBody>
          <a:bodyPr wrap="square" rtlCol="0">
            <a:spAutoFit/>
          </a:bodyPr>
          <a:lstStyle/>
          <a:p>
            <a:pPr>
              <a:spcAft>
                <a:spcPts val="450"/>
              </a:spcAft>
            </a:pPr>
            <a:r>
              <a:rPr lang="es-ES" sz="2000" dirty="0"/>
              <a:t>Título de la comunicación</a:t>
            </a:r>
          </a:p>
          <a:p>
            <a:pPr>
              <a:spcAft>
                <a:spcPts val="450"/>
              </a:spcAft>
            </a:pPr>
            <a:r>
              <a:rPr lang="es-ES" sz="2000" dirty="0" err="1">
                <a:solidFill>
                  <a:schemeClr val="tx1">
                    <a:lumMod val="50000"/>
                    <a:lumOff val="50000"/>
                  </a:schemeClr>
                </a:solidFill>
              </a:rPr>
              <a:t>Title</a:t>
            </a:r>
            <a:r>
              <a:rPr lang="es-ES" sz="2000" dirty="0">
                <a:solidFill>
                  <a:schemeClr val="tx1">
                    <a:lumMod val="50000"/>
                    <a:lumOff val="50000"/>
                  </a:schemeClr>
                </a:solidFill>
              </a:rPr>
              <a:t> </a:t>
            </a:r>
            <a:r>
              <a:rPr lang="es-ES" sz="2000" dirty="0" err="1">
                <a:solidFill>
                  <a:schemeClr val="tx1">
                    <a:lumMod val="50000"/>
                    <a:lumOff val="50000"/>
                  </a:schemeClr>
                </a:solidFill>
              </a:rPr>
              <a:t>of</a:t>
            </a:r>
            <a:r>
              <a:rPr lang="es-ES" sz="2000" dirty="0">
                <a:solidFill>
                  <a:schemeClr val="tx1">
                    <a:lumMod val="50000"/>
                    <a:lumOff val="50000"/>
                  </a:schemeClr>
                </a:solidFill>
              </a:rPr>
              <a:t> </a:t>
            </a:r>
            <a:r>
              <a:rPr lang="es-ES" sz="2000" dirty="0" err="1">
                <a:solidFill>
                  <a:schemeClr val="tx1">
                    <a:lumMod val="50000"/>
                    <a:lumOff val="50000"/>
                  </a:schemeClr>
                </a:solidFill>
              </a:rPr>
              <a:t>the</a:t>
            </a:r>
            <a:r>
              <a:rPr lang="es-ES" sz="2000" dirty="0">
                <a:solidFill>
                  <a:schemeClr val="tx1">
                    <a:lumMod val="50000"/>
                    <a:lumOff val="50000"/>
                  </a:schemeClr>
                </a:solidFill>
              </a:rPr>
              <a:t> </a:t>
            </a:r>
            <a:r>
              <a:rPr lang="es-ES" sz="2000" dirty="0" err="1">
                <a:solidFill>
                  <a:schemeClr val="tx1">
                    <a:lumMod val="50000"/>
                    <a:lumOff val="50000"/>
                  </a:schemeClr>
                </a:solidFill>
              </a:rPr>
              <a:t>paper</a:t>
            </a:r>
            <a:endParaRPr lang="es-ES" sz="2000" dirty="0">
              <a:solidFill>
                <a:schemeClr val="tx1">
                  <a:lumMod val="50000"/>
                  <a:lumOff val="50000"/>
                </a:schemeClr>
              </a:solidFill>
            </a:endParaRPr>
          </a:p>
        </p:txBody>
      </p:sp>
      <p:pic>
        <p:nvPicPr>
          <p:cNvPr id="16" name="Imagen 15" descr="Imagen que contiene pastel, viejo, pieza, frente&#10;&#10;Descripción generada automáticamente">
            <a:extLst>
              <a:ext uri="{FF2B5EF4-FFF2-40B4-BE49-F238E27FC236}">
                <a16:creationId xmlns:a16="http://schemas.microsoft.com/office/drawing/2014/main" id="{7E30F542-9DA1-4F98-B5AE-9520E54B5DF4}"/>
              </a:ext>
            </a:extLst>
          </p:cNvPr>
          <p:cNvPicPr>
            <a:picLocks noChangeAspect="1"/>
          </p:cNvPicPr>
          <p:nvPr/>
        </p:nvPicPr>
        <p:blipFill rotWithShape="1">
          <a:blip r:embed="rId3">
            <a:extLst>
              <a:ext uri="{28A0092B-C50C-407E-A947-70E740481C1C}">
                <a14:useLocalDpi xmlns:a14="http://schemas.microsoft.com/office/drawing/2010/main" val="0"/>
              </a:ext>
            </a:extLst>
          </a:blip>
          <a:srcRect t="2479"/>
          <a:stretch/>
        </p:blipFill>
        <p:spPr>
          <a:xfrm>
            <a:off x="0" y="4662"/>
            <a:ext cx="7407257" cy="5627777"/>
          </a:xfrm>
          <a:prstGeom prst="rect">
            <a:avLst/>
          </a:prstGeom>
        </p:spPr>
      </p:pic>
      <p:sp>
        <p:nvSpPr>
          <p:cNvPr id="18" name="CuadroTexto 17">
            <a:extLst>
              <a:ext uri="{FF2B5EF4-FFF2-40B4-BE49-F238E27FC236}">
                <a16:creationId xmlns:a16="http://schemas.microsoft.com/office/drawing/2014/main" id="{32CE8BF0-35BC-447D-A9A3-DBF6D9E4D0A7}"/>
              </a:ext>
            </a:extLst>
          </p:cNvPr>
          <p:cNvSpPr txBox="1"/>
          <p:nvPr/>
        </p:nvSpPr>
        <p:spPr>
          <a:xfrm>
            <a:off x="1968115" y="2064760"/>
            <a:ext cx="4112393" cy="1754326"/>
          </a:xfrm>
          <a:prstGeom prst="rect">
            <a:avLst/>
          </a:prstGeom>
          <a:noFill/>
        </p:spPr>
        <p:txBody>
          <a:bodyPr wrap="square" rtlCol="0">
            <a:spAutoFit/>
          </a:bodyPr>
          <a:lstStyle/>
          <a:p>
            <a:r>
              <a:rPr lang="es-ES" dirty="0">
                <a:solidFill>
                  <a:schemeClr val="bg1"/>
                </a:solidFill>
              </a:rPr>
              <a:t>Los autores colocarán una imagen significativa de su presentación respetando  este espacio que ocupa la imagen///</a:t>
            </a:r>
            <a:r>
              <a:rPr lang="en-US" dirty="0">
                <a:solidFill>
                  <a:schemeClr val="bg1">
                    <a:lumMod val="85000"/>
                  </a:schemeClr>
                </a:solidFill>
              </a:rPr>
              <a:t>Authors shall place a significant image of their presentation respecting the space occupied by the image.</a:t>
            </a:r>
            <a:endParaRPr lang="es-ES" dirty="0">
              <a:solidFill>
                <a:schemeClr val="bg1">
                  <a:lumMod val="85000"/>
                </a:schemeClr>
              </a:solidFill>
            </a:endParaRPr>
          </a:p>
        </p:txBody>
      </p:sp>
      <p:sp>
        <p:nvSpPr>
          <p:cNvPr id="21" name="CuadroTexto 20">
            <a:extLst>
              <a:ext uri="{FF2B5EF4-FFF2-40B4-BE49-F238E27FC236}">
                <a16:creationId xmlns:a16="http://schemas.microsoft.com/office/drawing/2014/main" id="{206F0201-616D-4436-860A-6556B43F0D59}"/>
              </a:ext>
            </a:extLst>
          </p:cNvPr>
          <p:cNvSpPr txBox="1"/>
          <p:nvPr/>
        </p:nvSpPr>
        <p:spPr>
          <a:xfrm>
            <a:off x="8299441" y="2990856"/>
            <a:ext cx="3000375" cy="1231106"/>
          </a:xfrm>
          <a:prstGeom prst="rect">
            <a:avLst/>
          </a:prstGeom>
          <a:noFill/>
        </p:spPr>
        <p:txBody>
          <a:bodyPr wrap="square" rtlCol="0">
            <a:spAutoFit/>
          </a:bodyPr>
          <a:lstStyle/>
          <a:p>
            <a:pPr algn="ctr"/>
            <a:r>
              <a:rPr lang="es-ES" sz="1600" dirty="0"/>
              <a:t>Nombre del autor-es///</a:t>
            </a:r>
            <a:r>
              <a:rPr lang="es-ES" sz="1600" dirty="0" err="1">
                <a:solidFill>
                  <a:schemeClr val="tx1">
                    <a:lumMod val="50000"/>
                    <a:lumOff val="50000"/>
                  </a:schemeClr>
                </a:solidFill>
              </a:rPr>
              <a:t>Name</a:t>
            </a:r>
            <a:endParaRPr lang="es-ES" sz="1600" dirty="0">
              <a:solidFill>
                <a:schemeClr val="tx1">
                  <a:lumMod val="50000"/>
                  <a:lumOff val="50000"/>
                </a:schemeClr>
              </a:solidFill>
            </a:endParaRPr>
          </a:p>
          <a:p>
            <a:pPr algn="ctr"/>
            <a:endParaRPr lang="es-ES" sz="1600" dirty="0"/>
          </a:p>
          <a:p>
            <a:pPr algn="ctr"/>
            <a:r>
              <a:rPr lang="es-ES" sz="1400" dirty="0"/>
              <a:t>Afiliación///</a:t>
            </a:r>
            <a:r>
              <a:rPr lang="es-ES" sz="1400" dirty="0" err="1">
                <a:solidFill>
                  <a:schemeClr val="tx1">
                    <a:lumMod val="50000"/>
                    <a:lumOff val="50000"/>
                  </a:schemeClr>
                </a:solidFill>
              </a:rPr>
              <a:t>Affiliation</a:t>
            </a:r>
            <a:endParaRPr lang="es-ES" sz="1400" dirty="0">
              <a:solidFill>
                <a:schemeClr val="tx1">
                  <a:lumMod val="50000"/>
                  <a:lumOff val="50000"/>
                </a:schemeClr>
              </a:solidFill>
            </a:endParaRPr>
          </a:p>
          <a:p>
            <a:pPr algn="ctr"/>
            <a:endParaRPr lang="es-ES" sz="1400" dirty="0"/>
          </a:p>
          <a:p>
            <a:pPr algn="ctr"/>
            <a:r>
              <a:rPr lang="es-ES" sz="1400" dirty="0"/>
              <a:t>Contacto///</a:t>
            </a:r>
            <a:r>
              <a:rPr lang="es-ES" sz="1400" dirty="0" err="1">
                <a:solidFill>
                  <a:schemeClr val="tx1">
                    <a:lumMod val="50000"/>
                    <a:lumOff val="50000"/>
                  </a:schemeClr>
                </a:solidFill>
              </a:rPr>
              <a:t>Contact</a:t>
            </a:r>
            <a:endParaRPr lang="es-ES" sz="1400" dirty="0">
              <a:solidFill>
                <a:schemeClr val="tx1">
                  <a:lumMod val="50000"/>
                  <a:lumOff val="50000"/>
                </a:schemeClr>
              </a:solidFill>
            </a:endParaRPr>
          </a:p>
        </p:txBody>
      </p:sp>
    </p:spTree>
    <p:extLst>
      <p:ext uri="{BB962C8B-B14F-4D97-AF65-F5344CB8AC3E}">
        <p14:creationId xmlns:p14="http://schemas.microsoft.com/office/powerpoint/2010/main" val="133827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C36BF681-80C0-481D-9BE9-DDE6CEBEC9C0}"/>
              </a:ext>
            </a:extLst>
          </p:cNvPr>
          <p:cNvSpPr txBox="1"/>
          <p:nvPr/>
        </p:nvSpPr>
        <p:spPr>
          <a:xfrm>
            <a:off x="4326579" y="2267311"/>
            <a:ext cx="3538843" cy="1815882"/>
          </a:xfrm>
          <a:prstGeom prst="rect">
            <a:avLst/>
          </a:prstGeom>
          <a:noFill/>
        </p:spPr>
        <p:txBody>
          <a:bodyPr wrap="square" rtlCol="0">
            <a:spAutoFit/>
          </a:bodyPr>
          <a:lstStyle/>
          <a:p>
            <a:pPr algn="just"/>
            <a:r>
              <a:rPr lang="es-ES" sz="1400" dirty="0"/>
              <a:t>La estructura de las dos primeras diapositivas y la final se debe mantener. En el resto de diapositivas se deja a elección del autor el formato, efectos y contenidos de la mismas///</a:t>
            </a:r>
            <a:r>
              <a:rPr lang="en-US" sz="1400" dirty="0">
                <a:solidFill>
                  <a:schemeClr val="tx1">
                    <a:lumMod val="50000"/>
                    <a:lumOff val="50000"/>
                  </a:schemeClr>
                </a:solidFill>
              </a:rPr>
              <a:t> The structure of the first two slides and the final slide must be maintained. The rest of the slides are left to the author's choice as to their format and content.</a:t>
            </a:r>
            <a:endParaRPr lang="es-ES" sz="1400" dirty="0">
              <a:solidFill>
                <a:schemeClr val="tx1">
                  <a:lumMod val="50000"/>
                  <a:lumOff val="50000"/>
                </a:schemeClr>
              </a:solidFill>
            </a:endParaRPr>
          </a:p>
        </p:txBody>
      </p:sp>
      <p:pic>
        <p:nvPicPr>
          <p:cNvPr id="5" name="Imagen 4" descr="Dibujo en blanco y negro&#10;&#10;Descripción generada automáticamente con confianza baja">
            <a:extLst>
              <a:ext uri="{FF2B5EF4-FFF2-40B4-BE49-F238E27FC236}">
                <a16:creationId xmlns:a16="http://schemas.microsoft.com/office/drawing/2014/main" id="{108F7BA5-B16C-416E-A091-9A179E045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5628832"/>
            <a:ext cx="2590007" cy="65016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6" name="CuadroTexto 5">
            <a:extLst>
              <a:ext uri="{FF2B5EF4-FFF2-40B4-BE49-F238E27FC236}">
                <a16:creationId xmlns:a16="http://schemas.microsoft.com/office/drawing/2014/main" id="{88779D50-B17F-4C30-B072-247856A7D8A6}"/>
              </a:ext>
            </a:extLst>
          </p:cNvPr>
          <p:cNvSpPr txBox="1"/>
          <p:nvPr/>
        </p:nvSpPr>
        <p:spPr>
          <a:xfrm>
            <a:off x="4024313" y="6078583"/>
            <a:ext cx="6657974" cy="265457"/>
          </a:xfrm>
          <a:prstGeom prst="rect">
            <a:avLst/>
          </a:prstGeom>
          <a:noFill/>
        </p:spPr>
        <p:txBody>
          <a:bodyPr wrap="square" rtlCol="0">
            <a:spAutoFit/>
          </a:bodyPr>
          <a:lstStyle/>
          <a:p>
            <a:pPr>
              <a:spcAft>
                <a:spcPts val="450"/>
              </a:spcAft>
            </a:pPr>
            <a:r>
              <a:rPr lang="es-ES" sz="1125" b="1" dirty="0"/>
              <a:t>XIX Congreso Internacional de Expresión Gráfica Arquitectónica. </a:t>
            </a:r>
            <a:r>
              <a:rPr lang="es-ES" sz="1125" dirty="0"/>
              <a:t>Universidad Politécnica de Cartagena, 2022</a:t>
            </a:r>
          </a:p>
        </p:txBody>
      </p:sp>
    </p:spTree>
    <p:extLst>
      <p:ext uri="{BB962C8B-B14F-4D97-AF65-F5344CB8AC3E}">
        <p14:creationId xmlns:p14="http://schemas.microsoft.com/office/powerpoint/2010/main" val="102369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015D343C-79A3-417A-A0E2-83303248C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6" y="2337150"/>
            <a:ext cx="4929429" cy="123742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pic>
      <p:sp>
        <p:nvSpPr>
          <p:cNvPr id="5" name="CuadroTexto 4">
            <a:extLst>
              <a:ext uri="{FF2B5EF4-FFF2-40B4-BE49-F238E27FC236}">
                <a16:creationId xmlns:a16="http://schemas.microsoft.com/office/drawing/2014/main" id="{E44761C6-FC98-40EC-801E-E0CC3A71E05B}"/>
              </a:ext>
            </a:extLst>
          </p:cNvPr>
          <p:cNvSpPr txBox="1"/>
          <p:nvPr/>
        </p:nvSpPr>
        <p:spPr>
          <a:xfrm>
            <a:off x="4996763" y="3379920"/>
            <a:ext cx="7260264" cy="276999"/>
          </a:xfrm>
          <a:prstGeom prst="rect">
            <a:avLst/>
          </a:prstGeom>
          <a:noFill/>
        </p:spPr>
        <p:txBody>
          <a:bodyPr wrap="square" rtlCol="0">
            <a:spAutoFit/>
          </a:bodyPr>
          <a:lstStyle/>
          <a:p>
            <a:pPr>
              <a:spcAft>
                <a:spcPts val="450"/>
              </a:spcAft>
            </a:pPr>
            <a:r>
              <a:rPr lang="es-ES" sz="1200" b="1" dirty="0"/>
              <a:t>XIX Congreso Internacional de Expresión Gráfica Arquitectónica. </a:t>
            </a:r>
            <a:r>
              <a:rPr lang="es-ES" sz="1200" dirty="0"/>
              <a:t>Universidad Politécnica de Cartagena, 2022</a:t>
            </a:r>
          </a:p>
        </p:txBody>
      </p:sp>
      <p:pic>
        <p:nvPicPr>
          <p:cNvPr id="7" name="Imagen 6" descr="Flecha&#10;&#10;Descripción generada automáticamente">
            <a:extLst>
              <a:ext uri="{FF2B5EF4-FFF2-40B4-BE49-F238E27FC236}">
                <a16:creationId xmlns:a16="http://schemas.microsoft.com/office/drawing/2014/main" id="{B48E3576-FBAE-40E7-AAB1-E2D782C38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907" y="4016262"/>
            <a:ext cx="980539" cy="1165320"/>
          </a:xfrm>
          <a:prstGeom prst="rect">
            <a:avLst/>
          </a:prstGeom>
        </p:spPr>
      </p:pic>
      <p:pic>
        <p:nvPicPr>
          <p:cNvPr id="9" name="Imagen 8" descr="Icono&#10;&#10;Descripción generada automáticamente">
            <a:extLst>
              <a:ext uri="{FF2B5EF4-FFF2-40B4-BE49-F238E27FC236}">
                <a16:creationId xmlns:a16="http://schemas.microsoft.com/office/drawing/2014/main" id="{B66AEB3D-58A9-4F86-BEEE-4976D71EB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278" y="4235740"/>
            <a:ext cx="613816" cy="766506"/>
          </a:xfrm>
          <a:prstGeom prst="rect">
            <a:avLst/>
          </a:prstGeom>
        </p:spPr>
      </p:pic>
      <p:pic>
        <p:nvPicPr>
          <p:cNvPr id="11" name="Imagen 10" descr="Interfaz de usuario gráfica, Aplicación&#10;&#10;Descripción generada automáticamente">
            <a:extLst>
              <a:ext uri="{FF2B5EF4-FFF2-40B4-BE49-F238E27FC236}">
                <a16:creationId xmlns:a16="http://schemas.microsoft.com/office/drawing/2014/main" id="{BD56E22B-FA89-4BC6-9216-9B0E38538DE9}"/>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3606825" y="4598922"/>
            <a:ext cx="2244960" cy="403324"/>
          </a:xfrm>
          <a:prstGeom prst="rect">
            <a:avLst/>
          </a:prstGeom>
        </p:spPr>
      </p:pic>
      <p:pic>
        <p:nvPicPr>
          <p:cNvPr id="15" name="Imagen 14" descr="Forma&#10;&#10;Descripción generada automáticamente con confianza media">
            <a:extLst>
              <a:ext uri="{FF2B5EF4-FFF2-40B4-BE49-F238E27FC236}">
                <a16:creationId xmlns:a16="http://schemas.microsoft.com/office/drawing/2014/main" id="{B0CCB056-B2AC-42A6-B0BD-F0A77B301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073" y="4416311"/>
            <a:ext cx="3131813" cy="585935"/>
          </a:xfrm>
          <a:prstGeom prst="rect">
            <a:avLst/>
          </a:prstGeom>
        </p:spPr>
      </p:pic>
    </p:spTree>
    <p:extLst>
      <p:ext uri="{BB962C8B-B14F-4D97-AF65-F5344CB8AC3E}">
        <p14:creationId xmlns:p14="http://schemas.microsoft.com/office/powerpoint/2010/main" val="903376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236</TotalTime>
  <Words>184</Words>
  <Application>Microsoft Office PowerPoint</Application>
  <PresentationFormat>Panorámica</PresentationFormat>
  <Paragraphs>16</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Tw Cen MT</vt:lpstr>
      <vt:lpstr>Tw Cen MT Condensed</vt:lpstr>
      <vt:lpstr>Wingdings 3</vt:lpstr>
      <vt:lpstr>Integral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Miguel</dc:creator>
  <cp:lastModifiedBy>PEDRO MIGUEL</cp:lastModifiedBy>
  <cp:revision>17</cp:revision>
  <dcterms:created xsi:type="dcterms:W3CDTF">2021-02-23T16:05:23Z</dcterms:created>
  <dcterms:modified xsi:type="dcterms:W3CDTF">2022-03-31T18:25:14Z</dcterms:modified>
</cp:coreProperties>
</file>